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B2A"/>
    <a:srgbClr val="ED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7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929AE8-C74E-95E5-DE23-24C66EEBFD12}"/>
              </a:ext>
            </a:extLst>
          </p:cNvPr>
          <p:cNvSpPr/>
          <p:nvPr/>
        </p:nvSpPr>
        <p:spPr>
          <a:xfrm>
            <a:off x="14986000" y="8763000"/>
            <a:ext cx="1143000" cy="228600"/>
          </a:xfrm>
          <a:prstGeom prst="rect">
            <a:avLst/>
          </a:prstGeom>
          <a:solidFill>
            <a:srgbClr val="EDF8FE"/>
          </a:solidFill>
          <a:ln>
            <a:solidFill>
              <a:srgbClr val="EDF8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EDF8FE"/>
                </a:solidFill>
              </a:ln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68A64D-80A2-7EA4-FCC3-3CA113F193F9}"/>
              </a:ext>
            </a:extLst>
          </p:cNvPr>
          <p:cNvSpPr/>
          <p:nvPr/>
        </p:nvSpPr>
        <p:spPr>
          <a:xfrm>
            <a:off x="14909800" y="8861298"/>
            <a:ext cx="1270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D5DFA2-B2EA-9215-A427-905C8DEFF9C9}"/>
              </a:ext>
            </a:extLst>
          </p:cNvPr>
          <p:cNvSpPr/>
          <p:nvPr/>
        </p:nvSpPr>
        <p:spPr>
          <a:xfrm>
            <a:off x="14986000" y="8839200"/>
            <a:ext cx="1143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8FE1FE-3811-DBC3-DC22-9AC265E65BEB}"/>
              </a:ext>
            </a:extLst>
          </p:cNvPr>
          <p:cNvSpPr/>
          <p:nvPr/>
        </p:nvSpPr>
        <p:spPr>
          <a:xfrm>
            <a:off x="14986000" y="8839200"/>
            <a:ext cx="1143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363C10-6234-9514-F1D8-32245620A067}"/>
              </a:ext>
            </a:extLst>
          </p:cNvPr>
          <p:cNvSpPr/>
          <p:nvPr/>
        </p:nvSpPr>
        <p:spPr>
          <a:xfrm>
            <a:off x="14986000" y="8839200"/>
            <a:ext cx="1143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C1B4B9-7E69-3E73-88D9-2F3337725394}"/>
              </a:ext>
            </a:extLst>
          </p:cNvPr>
          <p:cNvSpPr/>
          <p:nvPr/>
        </p:nvSpPr>
        <p:spPr>
          <a:xfrm>
            <a:off x="14986000" y="8839200"/>
            <a:ext cx="1143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BED3AB-6FD9-E915-8A43-EFD930A2864B}"/>
              </a:ext>
            </a:extLst>
          </p:cNvPr>
          <p:cNvSpPr/>
          <p:nvPr/>
        </p:nvSpPr>
        <p:spPr>
          <a:xfrm>
            <a:off x="14986000" y="8839200"/>
            <a:ext cx="1143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E32840-DF73-BABE-B095-E27D424CE956}"/>
              </a:ext>
            </a:extLst>
          </p:cNvPr>
          <p:cNvSpPr/>
          <p:nvPr/>
        </p:nvSpPr>
        <p:spPr>
          <a:xfrm>
            <a:off x="14909800" y="8839200"/>
            <a:ext cx="12192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F4804-A964-C52A-2384-A51B82D8A2AC}"/>
              </a:ext>
            </a:extLst>
          </p:cNvPr>
          <p:cNvSpPr/>
          <p:nvPr/>
        </p:nvSpPr>
        <p:spPr>
          <a:xfrm>
            <a:off x="14909800" y="8839200"/>
            <a:ext cx="12192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12433A-5435-284E-DA2D-AD0CFDF165EF}"/>
              </a:ext>
            </a:extLst>
          </p:cNvPr>
          <p:cNvSpPr/>
          <p:nvPr/>
        </p:nvSpPr>
        <p:spPr>
          <a:xfrm>
            <a:off x="14833600" y="8763000"/>
            <a:ext cx="1346200" cy="2667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534AD8-72BD-3E6B-63B8-DE5E4E20C660}"/>
              </a:ext>
            </a:extLst>
          </p:cNvPr>
          <p:cNvSpPr/>
          <p:nvPr/>
        </p:nvSpPr>
        <p:spPr>
          <a:xfrm>
            <a:off x="14909800" y="8839200"/>
            <a:ext cx="12192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7A12A-D144-3A53-D566-1D8E7E73D411}"/>
              </a:ext>
            </a:extLst>
          </p:cNvPr>
          <p:cNvSpPr/>
          <p:nvPr/>
        </p:nvSpPr>
        <p:spPr>
          <a:xfrm>
            <a:off x="14986000" y="8839200"/>
            <a:ext cx="1143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E3021A-BA71-CDCC-AA8C-5A29B7C7AF13}"/>
              </a:ext>
            </a:extLst>
          </p:cNvPr>
          <p:cNvSpPr/>
          <p:nvPr/>
        </p:nvSpPr>
        <p:spPr>
          <a:xfrm>
            <a:off x="14986000" y="8839200"/>
            <a:ext cx="1143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70EB-F76A-DED4-AF4B-C6AF2AF74158}"/>
              </a:ext>
            </a:extLst>
          </p:cNvPr>
          <p:cNvSpPr/>
          <p:nvPr/>
        </p:nvSpPr>
        <p:spPr>
          <a:xfrm>
            <a:off x="14986000" y="8839200"/>
            <a:ext cx="1143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9C4A1D-24FD-5C7B-D1EF-5E1C9778735C}"/>
              </a:ext>
            </a:extLst>
          </p:cNvPr>
          <p:cNvSpPr/>
          <p:nvPr/>
        </p:nvSpPr>
        <p:spPr>
          <a:xfrm>
            <a:off x="14986000" y="8839200"/>
            <a:ext cx="1143000" cy="152400"/>
          </a:xfrm>
          <a:prstGeom prst="rect">
            <a:avLst/>
          </a:prstGeom>
          <a:solidFill>
            <a:srgbClr val="0B1B2A"/>
          </a:solidFill>
          <a:ln>
            <a:solidFill>
              <a:srgbClr val="0B1B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Purushottam Patel</cp:lastModifiedBy>
  <cp:revision>2</cp:revision>
  <dcterms:created xsi:type="dcterms:W3CDTF">2006-08-16T00:00:00Z</dcterms:created>
  <dcterms:modified xsi:type="dcterms:W3CDTF">2026-02-23T23:39:29Z</dcterms:modified>
</cp:coreProperties>
</file>